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318" r:id="rId2"/>
    <p:sldId id="3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0334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21920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79586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472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5195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3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4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964546" y="2244007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defTabSz="1218987" rtl="1" fontAlgn="base">
              <a:defRPr/>
            </a:pPr>
            <a:r>
              <a:rPr lang="ar-AE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(يُظهر معرفة بالحقوق والمسؤولية الفردية)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64650" y="2088156"/>
            <a:ext cx="6654860" cy="344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ar-AE" b="1" dirty="0">
                <a:cs typeface="+mj-cs"/>
              </a:rPr>
              <a:t>توزيع أنشطة متنوعة للطلاب لتنفيذها بشكل مستقل مثل :</a:t>
            </a:r>
          </a:p>
          <a:p>
            <a:pPr algn="ctr" rtl="1">
              <a:lnSpc>
                <a:spcPct val="250000"/>
              </a:lnSpc>
            </a:pPr>
            <a:r>
              <a:rPr lang="ar-AE" b="1" dirty="0">
                <a:cs typeface="+mj-cs"/>
              </a:rPr>
              <a:t>1- تلوين</a:t>
            </a:r>
          </a:p>
          <a:p>
            <a:pPr algn="ctr" rtl="1">
              <a:lnSpc>
                <a:spcPct val="250000"/>
              </a:lnSpc>
            </a:pPr>
            <a:r>
              <a:rPr lang="ar-AE" b="1" dirty="0">
                <a:cs typeface="+mj-cs"/>
              </a:rPr>
              <a:t>2- تركيب الصورة</a:t>
            </a:r>
          </a:p>
          <a:p>
            <a:pPr algn="ctr" rtl="1">
              <a:lnSpc>
                <a:spcPct val="250000"/>
              </a:lnSpc>
            </a:pPr>
            <a:r>
              <a:rPr lang="ar-AE" b="1" dirty="0">
                <a:cs typeface="+mj-cs"/>
              </a:rPr>
              <a:t>3- ادخال الخرز داخل الخيط</a:t>
            </a:r>
          </a:p>
          <a:p>
            <a:pPr algn="ctr" rtl="1">
              <a:lnSpc>
                <a:spcPct val="250000"/>
              </a:lnSpc>
            </a:pPr>
            <a:r>
              <a:rPr lang="ar-AE" b="1" dirty="0">
                <a:cs typeface="+mj-cs"/>
              </a:rPr>
              <a:t>4- قص ولصق</a:t>
            </a:r>
            <a:endParaRPr lang="en-US" b="1" dirty="0">
              <a:cs typeface="+mj-cs"/>
            </a:endParaRPr>
          </a:p>
        </p:txBody>
      </p:sp>
      <p:pic>
        <p:nvPicPr>
          <p:cNvPr id="1026" name="Picture 2" descr="e3arabi - إي عربي – اختبار شخصية الأطفال من خلال الألوان">
            <a:extLst>
              <a:ext uri="{FF2B5EF4-FFF2-40B4-BE49-F238E27FC236}">
                <a16:creationId xmlns:a16="http://schemas.microsoft.com/office/drawing/2014/main" id="{935D2C9E-A45A-15F6-DCA7-48565021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9" y="1061049"/>
            <a:ext cx="4846932" cy="515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04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AYSHA am</cp:lastModifiedBy>
  <cp:revision>13</cp:revision>
  <dcterms:created xsi:type="dcterms:W3CDTF">2023-06-12T08:18:13Z</dcterms:created>
  <dcterms:modified xsi:type="dcterms:W3CDTF">2023-09-10T14:54:43Z</dcterms:modified>
</cp:coreProperties>
</file>